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279" r:id="rId4"/>
    <p:sldId id="287" r:id="rId5"/>
    <p:sldId id="280" r:id="rId6"/>
    <p:sldId id="281" r:id="rId7"/>
    <p:sldId id="284" r:id="rId8"/>
    <p:sldId id="272" r:id="rId9"/>
    <p:sldId id="288" r:id="rId10"/>
    <p:sldId id="282" r:id="rId11"/>
    <p:sldId id="258" r:id="rId12"/>
    <p:sldId id="259" r:id="rId13"/>
    <p:sldId id="260" r:id="rId14"/>
    <p:sldId id="273" r:id="rId15"/>
    <p:sldId id="289" r:id="rId16"/>
    <p:sldId id="274" r:id="rId17"/>
    <p:sldId id="261" r:id="rId18"/>
    <p:sldId id="262" r:id="rId19"/>
    <p:sldId id="263" r:id="rId20"/>
    <p:sldId id="264" r:id="rId21"/>
    <p:sldId id="275" r:id="rId22"/>
    <p:sldId id="290" r:id="rId23"/>
    <p:sldId id="276" r:id="rId24"/>
    <p:sldId id="277" r:id="rId25"/>
    <p:sldId id="278" r:id="rId26"/>
    <p:sldId id="265" r:id="rId27"/>
    <p:sldId id="266" r:id="rId28"/>
    <p:sldId id="267" r:id="rId29"/>
    <p:sldId id="291" r:id="rId30"/>
    <p:sldId id="268" r:id="rId31"/>
    <p:sldId id="269" r:id="rId32"/>
    <p:sldId id="286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BEA5-9A53-462C-B3CC-FD45CACD053C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7348-016A-49A4-BA65-5242D5B8B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BEA5-9A53-462C-B3CC-FD45CACD053C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7348-016A-49A4-BA65-5242D5B8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BEA5-9A53-462C-B3CC-FD45CACD053C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7348-016A-49A4-BA65-5242D5B8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BEA5-9A53-462C-B3CC-FD45CACD053C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7348-016A-49A4-BA65-5242D5B8B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BEA5-9A53-462C-B3CC-FD45CACD053C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7348-016A-49A4-BA65-5242D5B8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BEA5-9A53-462C-B3CC-FD45CACD053C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7348-016A-49A4-BA65-5242D5B8B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BEA5-9A53-462C-B3CC-FD45CACD053C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7348-016A-49A4-BA65-5242D5B8B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BEA5-9A53-462C-B3CC-FD45CACD053C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7348-016A-49A4-BA65-5242D5B8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BEA5-9A53-462C-B3CC-FD45CACD053C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7348-016A-49A4-BA65-5242D5B8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BEA5-9A53-462C-B3CC-FD45CACD053C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7348-016A-49A4-BA65-5242D5B8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BEA5-9A53-462C-B3CC-FD45CACD053C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47348-016A-49A4-BA65-5242D5B8B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A6BEA5-9A53-462C-B3CC-FD45CACD053C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F47348-016A-49A4-BA65-5242D5B8B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3529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z-Cyrl-UZ" sz="3600" b="1" dirty="0">
                <a:latin typeface="Times New Roman" pitchFamily="18" charset="0"/>
                <a:cs typeface="Times New Roman" pitchFamily="18" charset="0"/>
              </a:rPr>
              <a:t>avzu: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O‘qituvchining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jarayonidagi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mahorati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Reja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mohiyati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ahamiyati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qismlari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Dars jarayonini tashkil etish </a:t>
            </a: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mahorati</a:t>
            </a:r>
          </a:p>
          <a:p>
            <a:pPr marL="742950" indent="-74295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yetkazish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4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madaniyat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Axloqiy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yuksak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axloqiy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kasbiy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qoidalariga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rioya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Muomala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hamkasblar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ota-onalar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munosabatda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odob-axloq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qoidalariga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rioya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ko‘rinish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kiyinish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ozodalik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saranjomlik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to‘g‘riligi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aniqlilik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boylik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ifodalilik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mantiqiylik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67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43" y="738038"/>
            <a:ext cx="85689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samaradorligi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jihatdan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rejalashtirish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maqsadlarini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ta’limiy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tarbiyaviy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rivojlantiruvchi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qo‘yish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tuzilishini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bosqichini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rejalashtirish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taqsimlash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mavzusiga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didaktik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jihatdan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tayyorlash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O‘qitish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o‘qitish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tanlash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01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Darsni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boshqarish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yo‘naltirish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maqsadlariga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muvofiq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yo‘naltirish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sur’atini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sur’atini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imkoniyatlariga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Distsiplinani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ta’minlash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jamoasida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muhitni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distsiplinani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63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550" y="620688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bosqichlarini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uzviy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bog‘lash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Darsning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kirish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psixologik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jihatdan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tayyorlash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motivatsiya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uyg‘otish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mazmunli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tushunarli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tarzda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yetkazish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faollashtirish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Yakuniy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o‘tilgan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umumlashtirish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baholash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51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yetkazish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yetkazish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tushunarli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tushuntirish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Materiallarni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mantiqiy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tuzilishini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ta’minlash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mantiqiy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ketma-ketlikda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taqdim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Murakkab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tushunchalarni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tilda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tushuntirish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murakkab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tushunchalarni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tushunarli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tushuntirish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misollar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keltirish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misollar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tushuntirish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Takrorlash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umumlashtirish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tushunchalarni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takrorlash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g‘oyalarni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umumlashtirish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97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Oy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608904" cy="5075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Ko‘rgazmali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vositalardan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Didaktik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materiallardan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jadvallar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sxemalar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plakatlar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modellardan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vositalaridan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prezentatsiyalar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audio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yozuvlardan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Interaktiv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ko‘rgazmali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vositalardan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interaktiv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doskalar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virtual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simulyatorlar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animatsiyalardan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627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bog‘lash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Hayotiy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misollar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keltirish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misollar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bog‘lash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masalalarni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taqdim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amaliyotda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qo‘llashga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yo‘naltirilgan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taqdim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tajribasiga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murojaat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o'quvchilarning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tajribasi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bog‘lash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Muammoli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vaziyatlar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fikrlashga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undovchi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taqdim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izlashga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undovchi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taqdim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vaziyatlarni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tahlil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vaziyatlarni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tahlil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faollashtirish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8034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muloqot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o‘rnatish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san’ati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muloqot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o‘rnatish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Kommunikativ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ko‘nikmalar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ifodalash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professional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terminologiyadan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o'rinli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diqqat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tushunishga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intilish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Noverbal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muloqot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vositalaridan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jest,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muloqotni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qo‘llab-quvvatlash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aloqa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o‘rnatish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muntazam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aloqa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o‘rnatish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e'tiborga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212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psixologik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o‘rnatish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muhitini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ishonchli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munosabatlar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o‘rnatish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Empatiya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ko‘rsatish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tuyg‘ularini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yondashuvni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Hurmat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e’tiborni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namoyish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fikrlariga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munosabatda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83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516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5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mahoratining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mohiyati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ahamiyati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ta’lim-tarbiya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saviyada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qiziqishini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uyg‘otish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iste’dodlarini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qobiliyatidir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mohiyati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shundaki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nafaqat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kasbiy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ko‘nikmalarini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fazilatlari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kommunikativ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ijodkorligi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refleksiyasining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uyg‘unligini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nafaqat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tushunarli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qiziqarli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tarzda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yetkaza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motivatsiyasini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shakllantiradi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o‘rganish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ko‘nikmalarini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60438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qo‘llash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Faol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o‘qitish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qo‘llash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Interaktiv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metodlardan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hamkorligi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faolligini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ta'minlovchi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guruhlarda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juft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O‘yinli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o‘yinlar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ishbilarmonlik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o‘yinlari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simulyatsiyalardan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Bahs-munozara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debatlar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suhbatlari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muzokaralar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221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79928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Interaktiv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ishtirokini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ta’minlashga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qaratilgan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yondashuvlar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jarayonini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qiziqarli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qilishda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o‘ynaydi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Tajriba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asosidagi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tajriba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o‘rganishini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ta’minlaydi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Tajriba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o‘rgatish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vaziyatlarga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tayyorlanishiga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turkumga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Laboratoriya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nazariy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bilimlarni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amaliyotda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qo‘llash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Simulatsiyalar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vaziyatlar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tanishtiradi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vaziyatni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undaydi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tibbiyot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sohasidagi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simulyatsiyalar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O‘yinlar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o‘yinlari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bilimlarni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o‘zlashtirish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muammolarni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o‘rgatish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564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edagoglar kasb mahorati yangicha talablar asosida baholana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860054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Kommunikatsion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bir-biri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muloqotini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almashinuvini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fikrlashni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qaratilgan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turkumga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Munozara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guruhlarga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birgalikda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Ochiq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savol-javob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savollarga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0219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7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Shaxsiylashtirilgan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ehtiyojlariga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moslashtirilgan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yondashuvlarni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Shaxsiylashtirilgan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tezligi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qiziqishlariga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o‘zlashtiradilar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Turkumlarga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alohida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rejalarini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Adaptiv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yutuqlariga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avtomatik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moslashadi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taklif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maslahatlar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o‘zlarining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ehtiyojlari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qiziqishlariga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yo‘l-yo‘riq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80116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Jamoaviy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yondashuv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qaratilgan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Jamoaviy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yondashuvlar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birgalikda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almashish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o‘rganadilar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Turkumlarga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Kollaborativ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bir-biri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hamkorlikda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o‘rganadilar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Guruhlararo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o‘yinlar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o‘rtasida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musobaqalar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bir-birini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qo‘llab-quvvatlashadi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birgalikda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yechishadi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43218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263" y="404664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aylantirilgan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misollari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Sinfingizni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o‘zgartirishning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yo‘li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ba’zan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o‘rganish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tajribasini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aylantirilgan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misollarining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kombinatsiyasini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ko‘rishingiz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№1 -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Standart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an’anaviy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teskari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sinf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Bu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an’anaviy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o‘qitish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usuliga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biroz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o‘xshash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jarayonni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kuzatib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boradi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Talabalarga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vazifasi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kungi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darsga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tayyorlash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oʻqish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materiallar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beriladi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talabalar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o‘rganganlarini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qiladilar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yakkama-yakka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mashg‘ulotlarga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vaqt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topadi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muhtoj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bo‘lganlarga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biroz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qo‘shimcha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856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8864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№2 -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Munozaraga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yo‘naltirilgan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teskari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sinf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Talabalar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uyda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moslashtirilgan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kontent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tanishadilar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talabalar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munozaralarda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qatnashadilar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tasavvurlarni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stolga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keltiradilar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rasmiy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munozara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mavzuni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chuqurroq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tushunishga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beradigan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yanada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qulayroq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San’at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Adabiyot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boshqalar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mavhum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mavzularga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№3 - Micro-flipped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misollari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teskari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strategiyasi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ayniqsa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an’anaviy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o‘qitish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usulidan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teskari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o‘tish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paytida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oʻquvchilarga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oʻrganish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usulini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osonlashtirishga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anʼanaviy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oʻqitish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usullarini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oʻzgartirilgan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strategiyalarini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birlashtirasiz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Mikro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-flipped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modeli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murakkab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nazariyalarni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joriy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ma’ruza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qiladigan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fanlar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ishlatilishi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918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№4 -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O‘qituvchini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aylantiring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Nomidan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ko‘rinib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turibdiki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aylantirilgan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modeli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rolini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o‘zgartiradi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talabalar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yaratgan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tarkib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berishadi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biroz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murakkab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mavzular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xulosalariga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kelishga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qodir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o‘quvchilari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kollej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talabalari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Talabalarga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beriladi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o‘zlarining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kontentini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yaratishlari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platformalarda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kontentdan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foydalanishlari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Shundan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ertasi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mavzuni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taqdim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etadilar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rahbarlik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qiladi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300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arzand bilan birga dars qilish kerakmi? - xabar.u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89370" cy="655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734481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ahamiyati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quyidagilarda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namoyon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ta'minlashda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qiluvchi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o‘ynaydi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qiziqishini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oshiradi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ko‘nikmalarini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o‘zlashtirishi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qulay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shart-sharoitlarni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yaratadi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ijodiy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fikrlash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qobiliyatlarini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rivojlantiradi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yuzaga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muammolarni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587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№5 -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Munozaraga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yo‘naltirilgan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teskari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misollar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Munozaraga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yo‘naltirilgan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teskari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talabalar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ichidagi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ma’ruzaga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qatnashishdan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yakkama-yakka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guruh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bahslarida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qatnashishdan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uyda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ma’lumotlar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tanishadilar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teskari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modeli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o‘quvchilarga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mavzuni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batafsil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o‘rganishga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shaxslararo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munosabatlarni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rivojlantirishga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Shuningdek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tushunchalarni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qabul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qilishni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tushunishni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tanqid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fikr-mulohazalarni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qabul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qilishni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o‘rganadilar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786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№6 -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Soxta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ag‘darilgan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misollar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Soxta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teskari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modeli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vazifasini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bajarish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ravishda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darslarni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yoshga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yetmagan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modelda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o‘qituvchining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rahbarligi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videolarni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qiladilar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bo‘lganda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oladilar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№7 - Virtual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o‘zgartirilgan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misollar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Ba’zan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yuqori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talabalar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vaqtiga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ehtiyoj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minimaldir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shunchaki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ma’ruzalar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sinfdagi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mashg‘ulotlarni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bekor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qilishingiz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ta’limni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boshqarish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tizimlari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kontentni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ko‘rishlari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almashishlari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to‘plashlari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001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09482"/>
            <a:ext cx="7776864" cy="309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Uyga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vazifa</a:t>
            </a:r>
            <a:endParaRPr lang="en-US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portretini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O‘zingiz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ideal,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fazilatlari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ko‘nikmalari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borligini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muloqot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tavsiflang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20070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136904" cy="2957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Foydalanilgan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adabiyotlar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1.Asqarova, O‘.M.,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Usmonova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S.U.,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Zamilova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R.R.,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Tashibekova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M.X.,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Abdusamiyev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D.A.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nazariyasi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tarixi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Darslik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(2-qism). – Namangan,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Usmon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nashriyoti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2022. – 390 b.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2.Musurmonova O.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Darslik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(1-qism). – T., “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Yoshlar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nashriyot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2020. – 376 b.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3.Mavlonova R.A.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Darslik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T., “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Innovatsion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rivojlanish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nashriyot-matba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2020. – 528 b.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206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'qituvchining aktyorlik va rejissyorlik malakalari » TALABA.SU |  Materiallari uzbek til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4520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6606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mahoratining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qismlari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mahorati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murakkab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qirrali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hodisa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tarkibiy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qismlardan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Kasbiy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kasbiy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komponentlarni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Faniy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chuqur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qamrovli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fanning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yutuqlari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tendensiyalaridan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xabardor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bo‘lish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77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836712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o‘qitish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tushuntirish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o‘qitish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bilimlar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dunyoqarash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san’at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adabiyot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sohasidagi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bilimlar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qobiliyatlar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Perseptiv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dunyosini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sezish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o‘zgarishlarni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payqash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Kommunikativ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muloqot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o‘rnatish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ishonchini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qozonish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02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Didaktik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tushunarli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tarzda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yetkaza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murakkab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qiziqarli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tarzda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tushuntira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qobiliyati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Tashkilotchilik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muvofiq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yo‘naltirish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qobiliyati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tadqiqot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yangiliklar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chuqur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o‘rganish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qobiliyati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Prognostik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oldindan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rivojlanishini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prognoz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qobiliyati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7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texnika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qo‘llash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ovoz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intonatsiya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diksiya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sur’ati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artikulyatsiya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Mimika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pantomimika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ifodalari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gavda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imo-ishoralar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O‘zini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emotsional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stress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zo‘riqishni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Diqqatni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e’tiborni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taqsimlash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munosabatda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me’yorni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muomala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55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TDPU - Nizomiy nomidagi Toshkent davlat pedagogika universite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47257" cy="5581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770</TotalTime>
  <Words>1874</Words>
  <Application>Microsoft Office PowerPoint</Application>
  <PresentationFormat>Экран (4:3)</PresentationFormat>
  <Paragraphs>146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63</cp:revision>
  <dcterms:created xsi:type="dcterms:W3CDTF">2023-04-30T16:55:04Z</dcterms:created>
  <dcterms:modified xsi:type="dcterms:W3CDTF">2025-04-20T06:12:45Z</dcterms:modified>
</cp:coreProperties>
</file>