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0" r:id="rId5"/>
    <p:sldId id="303" r:id="rId6"/>
    <p:sldId id="291" r:id="rId7"/>
    <p:sldId id="270" r:id="rId8"/>
    <p:sldId id="271" r:id="rId9"/>
    <p:sldId id="272" r:id="rId10"/>
    <p:sldId id="304" r:id="rId11"/>
    <p:sldId id="305" r:id="rId12"/>
    <p:sldId id="292" r:id="rId13"/>
    <p:sldId id="293" r:id="rId14"/>
    <p:sldId id="287" r:id="rId15"/>
    <p:sldId id="296" r:id="rId16"/>
    <p:sldId id="295" r:id="rId17"/>
    <p:sldId id="288" r:id="rId18"/>
    <p:sldId id="306" r:id="rId19"/>
    <p:sldId id="297" r:id="rId20"/>
    <p:sldId id="298" r:id="rId21"/>
    <p:sldId id="299" r:id="rId22"/>
    <p:sldId id="300" r:id="rId23"/>
    <p:sldId id="307" r:id="rId24"/>
    <p:sldId id="286" r:id="rId25"/>
    <p:sldId id="301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38400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65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0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9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67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4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3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57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41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21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63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KOMUNKATIV MALAKALAR VA TASIR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.O. UZOQOV, SH.H. QULIYEVA, O.N. MUXIDOVA, K.T. XOLMAT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79894"/>
            <a:ext cx="9635706" cy="537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AMOAVIY MUHOKAMA, INDIVIDUAL VA GURUHDA FIKR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428" y="1265206"/>
            <a:ext cx="9178205" cy="513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Verbal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muammolari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So‘zlashuvdagi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noaniqlik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tushunish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Mantiqsiz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chalkash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lingvistik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to‘siqlar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texnikasi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talaffuzdagi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kamchiliklar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44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Noverbal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So‘zsiz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Noverbal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foydalanmagan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almashish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jarayoni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imo-ishoralar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mimika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ohangi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signal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oshiriladi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97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Noverbal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kommunikatsiyaning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turlari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kinetika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harakatlar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imo-ishoralar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holati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yetkazish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Mimika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ifodalari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his-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tuyg‘ularni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ifodalash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aloqa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okulesika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insonlarning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nigohi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hissiyot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niyatni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ifodalash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31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Imo-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ishoralar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bosh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harakatlari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ifodalash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Ovozni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boshqarish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paralingvistika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balandligi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temp,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pauzalar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yetkazish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Shaxsiy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hudud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proksemika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orasidagi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masofa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yaqinlik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darajasi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Tashqi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ko‘rinish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kiyim-kechak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ifodasi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turmagi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aksessuarlar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5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O‘z-o‘zidan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sodir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ongsiz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yetkazadi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farqlanadi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jamiyatda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imo-ishoralar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harakatlari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turlicha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tushunilishi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Emotsional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so‘zlarsiz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ham his-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tuyg‘ularni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yetkazish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kuchaytiradi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zaiflashtiradi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imo-ishoralar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ifodalari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samaradorligini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pasaytirishi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Noverbal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xususiyatlari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5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       </a:t>
            </a:r>
            <a:r>
              <a:rPr lang="sv-SE" sz="3100" b="1" dirty="0" smtClean="0">
                <a:latin typeface="Times New Roman" pitchFamily="18" charset="0"/>
                <a:cs typeface="Times New Roman" pitchFamily="18" charset="0"/>
              </a:rPr>
              <a:t>Kommunikativ </a:t>
            </a:r>
            <a:r>
              <a:rPr lang="sv-SE" sz="3100" b="1" dirty="0">
                <a:latin typeface="Times New Roman" pitchFamily="18" charset="0"/>
                <a:cs typeface="Times New Roman" pitchFamily="18" charset="0"/>
              </a:rPr>
              <a:t>malakalar va ularning ahamiyati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b="1" dirty="0"/>
          </a:p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Samarali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ko‘nikmalar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muhimdir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tinglash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suhbatdoshni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to‘liq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tushunish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qaytarish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Tushunarli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lo‘nda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mazmunli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Ijobiy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uslubi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bahs-munozaralarda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xushmuomala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bo‘lish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19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edagogikanyň döreýiş we ösüş taryhy | Bilim | Gorogly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229" y="879894"/>
            <a:ext cx="7816909" cy="5211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raqamli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muhitda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vaqtda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onlayn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muloqotda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omillarga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qaratish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etikasi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lo‘nda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ortiqcha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emojilardan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foydalanmaslik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audio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aloqa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ohangini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tilini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boshqarish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75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Mavzuga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diagnostika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oddiy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tilda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tushuntira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olmasang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yetarlicha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tushunmagansan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fikrlashga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o‘rgatish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san’atidir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49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Konstantin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Ushinskiy</a:t>
            </a:r>
            <a:r>
              <a:rPr lang="en-US" b="1" dirty="0"/>
              <a:t/>
            </a:r>
            <a:br>
              <a:rPr lang="en-US" b="1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o‘tkazadi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."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beruvchi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munosabati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yurakdan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muloqoti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158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Lev Tolstoy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gapirishni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tinglashni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o‘rgansa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ta’limi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samarali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."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kommunikatsiyada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nafaqat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gapirish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tinglash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madaniyati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21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Jan-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Russo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Bolalarga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saboq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yuragiga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kiradigan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."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muloqoti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samimiy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tushunarli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ta’sirchan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402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Yan Amos Komenskiy - Vikiped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834" y="953386"/>
            <a:ext cx="8272732" cy="5801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Yan Amos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Komenskiy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o‘rnak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o‘qitadi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."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xulq-atvorda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03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mashqlar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Ishontiruvchi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(3-5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daqiqa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konfliktli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muzokaralar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ommaviy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qoidalarini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tinglash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texnikasini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o'rganish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qo'llash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a'zolari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do'stlar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suhbat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strategiyalarini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55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904" y="2380891"/>
            <a:ext cx="9144000" cy="371815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Asqarova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O‘.M.,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Usmonova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S.U.,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Zamilova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R.R.,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Tashibekova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M.X.,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Abdusamiyev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(1-qism). – Namangan,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2022. – 485 b.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Asqarova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O‘.M.,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Usmonova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S.U.,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Zamilova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R.R.,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Tashibekova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M.X.,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Abdusamiyev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(2-qism). – Namangan,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 – 390 b.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Musurmonova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(1-qism). – T.,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376 b.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Mavlonova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T.,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Innovatsion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nashriyot-matba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528 b.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Xodjayev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B.X.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T., “Sano-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 – 416 b.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арслик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Тохтаходжаева М.Х. умумий таҳрири остида. – Т.,  Ўзбекистон файласуфлари Миллий жамияти нашриёти, 2010.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Хошимов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Нишонова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Педагогика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Дарслик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А.Навоий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номидаги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збекистон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кутубхонаси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нашриёти,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1996.</a:t>
            </a:r>
          </a:p>
          <a:p>
            <a:pPr marL="0" lvl="0" indent="0"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Хошимов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Нишонова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Иномова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М„ Хасанов Р. Педагогика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Ўқ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қў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лланма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Т.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“Ўқ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итувчи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нашриёти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</a:p>
          <a:p>
            <a:pPr marL="0" lvl="0" indent="0"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Хошимов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К., С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антологияси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Ўқ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қўлл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Т.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“Ўқ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итувчи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нашриёти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1999.</a:t>
            </a:r>
          </a:p>
          <a:p>
            <a:pPr marL="0" lvl="0" indent="0"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Хошимов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К., С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антологияси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Ўқ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қўлл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Т.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“Ўқ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итувчи</a:t>
            </a:r>
            <a:r>
              <a:rPr lang="uz-Cyrl-U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нашриёти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77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r>
              <a:rPr dirty="0" err="1" smtClean="0"/>
              <a:t>Reja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/>
              <a:t> </a:t>
            </a:r>
            <a:r>
              <a:rPr lang="sv-SE" sz="3200" dirty="0">
                <a:latin typeface="Times New Roman" pitchFamily="18" charset="0"/>
                <a:cs typeface="Times New Roman" pitchFamily="18" charset="0"/>
              </a:rPr>
              <a:t>Kommunikatsiya tushunchasi va uning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mohiyati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>
                <a:latin typeface="Times New Roman" pitchFamily="18" charset="0"/>
                <a:cs typeface="Times New Roman" pitchFamily="18" charset="0"/>
              </a:rPr>
              <a:t>Kommunikativ malakalar va ularning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ahamiyati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Noverbal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ta’siri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200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Muloqotda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texnikalari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raqamli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muhitda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kommunikativ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malakalar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tushunchasi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almashinuvi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jarayoni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shaxslararo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guruhlararo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bo‘linadi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1.Verbal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Noverbal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so‘zsiz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imo-ishoralar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mimika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intonatsiya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433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dagogik faoliyatni amalga oshirishda o'qituvchining kasbiy kompetensiyasi  | Лингвоспек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869" y="95109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577" y="1431985"/>
            <a:ext cx="9428327" cy="466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Verbal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almashish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jarayoni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tafakkuri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munosabatlarning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vositasidir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Verbal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kommunikatsiyaning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bevosita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so‘zlashuv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ma’ruza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muhokama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bahs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almashinuvi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69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468" y="1630392"/>
            <a:ext cx="9333436" cy="446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pochta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maqola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yozuv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oshiriladigan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almashinuvi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Ichki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fikrini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rejalashtirish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muhokama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jaray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6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065" y="1207353"/>
            <a:ext cx="9144000" cy="13441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Verbal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kommunikatsiya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xususiyatlari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204" y="1992702"/>
            <a:ext cx="9419700" cy="410634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tizimi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shakllanadi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leksik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grammatik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Aniqlik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mantiqiylik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lo‘nda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tushunarli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kontekstga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jamiyatda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nutq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madaniyati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turlicha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9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103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Samarali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verbal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omillari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Diksiyaning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aniqligi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ravon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talaffuz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qilinishi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Nutqning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izchilligi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fikrni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mantiqiy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tartibda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Tonal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ohangining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emotsional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ta’sirchanligi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Leksik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tanlovi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kontekstga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mosligi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61976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959</Words>
  <Application>Microsoft Office PowerPoint</Application>
  <PresentationFormat>Произвольный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PrismaticVTI</vt:lpstr>
      <vt:lpstr>KOMUNKATIV MALAKALAR VA TASIR KO‘RSATISH.</vt:lpstr>
      <vt:lpstr>       Mavzuga oid diagnostika </vt:lpstr>
      <vt:lpstr>                               Reja</vt:lpstr>
      <vt:lpstr>Kommunikatsiya tushunchasi ?</vt:lpstr>
      <vt:lpstr>Слайд 5</vt:lpstr>
      <vt:lpstr>Слайд 6</vt:lpstr>
      <vt:lpstr>Слайд 7</vt:lpstr>
      <vt:lpstr>Verbal kommunikatsiya xususiyatlari </vt:lpstr>
      <vt:lpstr>Samarali verbal muloqot omillari  </vt:lpstr>
      <vt:lpstr>Слайд 10</vt:lpstr>
      <vt:lpstr>Слайд 11</vt:lpstr>
      <vt:lpstr>            Verbal muloqot muammolari:</vt:lpstr>
      <vt:lpstr> Noverbal kommunikatsiya (So‘zsiz muloqot)</vt:lpstr>
      <vt:lpstr>Noverbal kommunikatsiyaning asosiy turlari</vt:lpstr>
      <vt:lpstr>Imo-ishoralar  – qo‘l, bosh va butun tana harakatlari orqali ma’no ifodalash.</vt:lpstr>
      <vt:lpstr>Noverbal kommunikatsiya xususiyatlari</vt:lpstr>
      <vt:lpstr>        Kommunikativ malakalar va ularning ahamiyati</vt:lpstr>
      <vt:lpstr>Слайд 18</vt:lpstr>
      <vt:lpstr> Zamonaviy raqamli muhitda kommunikatsiya </vt:lpstr>
      <vt:lpstr>                         Konstantin D. Ushinskiy </vt:lpstr>
      <vt:lpstr> Lev Tolstoy</vt:lpstr>
      <vt:lpstr>Jan-Jak Russo</vt:lpstr>
      <vt:lpstr>Слайд 23</vt:lpstr>
      <vt:lpstr>Yan Amos Komenskiy</vt:lpstr>
      <vt:lpstr>                          Uyga vazifa</vt:lpstr>
      <vt:lpstr>        Foydalanilgan adabiyotlar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Pedagogik Diagnostika</dc:title>
  <dc:creator>쇼흐조드</dc:creator>
  <cp:lastModifiedBy>Admin</cp:lastModifiedBy>
  <cp:revision>83</cp:revision>
  <dcterms:created xsi:type="dcterms:W3CDTF">2023-10-19T04:23:04Z</dcterms:created>
  <dcterms:modified xsi:type="dcterms:W3CDTF">2025-04-20T06:26:39Z</dcterms:modified>
</cp:coreProperties>
</file>