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57" r:id="rId3"/>
    <p:sldId id="259" r:id="rId4"/>
    <p:sldId id="288" r:id="rId5"/>
    <p:sldId id="260" r:id="rId6"/>
    <p:sldId id="261" r:id="rId7"/>
    <p:sldId id="286" r:id="rId8"/>
    <p:sldId id="262" r:id="rId9"/>
    <p:sldId id="289" r:id="rId10"/>
    <p:sldId id="263" r:id="rId11"/>
    <p:sldId id="264" r:id="rId12"/>
    <p:sldId id="265" r:id="rId13"/>
    <p:sldId id="287" r:id="rId14"/>
    <p:sldId id="290" r:id="rId15"/>
    <p:sldId id="266" r:id="rId16"/>
    <p:sldId id="267" r:id="rId17"/>
    <p:sldId id="268" r:id="rId18"/>
    <p:sldId id="269" r:id="rId19"/>
    <p:sldId id="270" r:id="rId20"/>
    <p:sldId id="291" r:id="rId21"/>
    <p:sldId id="271" r:id="rId22"/>
    <p:sldId id="283" r:id="rId23"/>
    <p:sldId id="285" r:id="rId2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003AB-1184-4A07-B84E-9A7135C2671A}" type="datetimeFigureOut">
              <a:rPr lang="ru-RU" smtClean="0"/>
              <a:pPr/>
              <a:t>20.04.2025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1F044-5BE5-43CB-9FC4-31E60252154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003AB-1184-4A07-B84E-9A7135C2671A}" type="datetimeFigureOut">
              <a:rPr lang="ru-RU" smtClean="0"/>
              <a:pPr/>
              <a:t>20.04.2025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1F044-5BE5-43CB-9FC4-31E60252154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003AB-1184-4A07-B84E-9A7135C2671A}" type="datetimeFigureOut">
              <a:rPr lang="ru-RU" smtClean="0"/>
              <a:pPr/>
              <a:t>20.04.2025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1F044-5BE5-43CB-9FC4-31E60252154F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003AB-1184-4A07-B84E-9A7135C2671A}" type="datetimeFigureOut">
              <a:rPr lang="ru-RU" smtClean="0"/>
              <a:pPr/>
              <a:t>20.04.2025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1F044-5BE5-43CB-9FC4-31E60252154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003AB-1184-4A07-B84E-9A7135C2671A}" type="datetimeFigureOut">
              <a:rPr lang="ru-RU" smtClean="0"/>
              <a:pPr/>
              <a:t>20.04.2025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1F044-5BE5-43CB-9FC4-31E60252154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003AB-1184-4A07-B84E-9A7135C2671A}" type="datetimeFigureOut">
              <a:rPr lang="ru-RU" smtClean="0"/>
              <a:pPr/>
              <a:t>20.04.2025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1F044-5BE5-43CB-9FC4-31E60252154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003AB-1184-4A07-B84E-9A7135C2671A}" type="datetimeFigureOut">
              <a:rPr lang="ru-RU" smtClean="0"/>
              <a:pPr/>
              <a:t>20.04.2025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1F044-5BE5-43CB-9FC4-31E60252154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003AB-1184-4A07-B84E-9A7135C2671A}" type="datetimeFigureOut">
              <a:rPr lang="ru-RU" smtClean="0"/>
              <a:pPr/>
              <a:t>20.04.2025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1F044-5BE5-43CB-9FC4-31E60252154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003AB-1184-4A07-B84E-9A7135C2671A}" type="datetimeFigureOut">
              <a:rPr lang="ru-RU" smtClean="0"/>
              <a:pPr/>
              <a:t>20.04.2025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1F044-5BE5-43CB-9FC4-31E60252154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003AB-1184-4A07-B84E-9A7135C2671A}" type="datetimeFigureOut">
              <a:rPr lang="ru-RU" smtClean="0"/>
              <a:pPr/>
              <a:t>20.04.2025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1F044-5BE5-43CB-9FC4-31E60252154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003AB-1184-4A07-B84E-9A7135C2671A}" type="datetimeFigureOut">
              <a:rPr lang="ru-RU" smtClean="0"/>
              <a:pPr/>
              <a:t>20.04.2025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1F044-5BE5-43CB-9FC4-31E60252154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1C9003AB-1184-4A07-B84E-9A7135C2671A}" type="datetimeFigureOut">
              <a:rPr lang="ru-RU" smtClean="0"/>
              <a:pPr/>
              <a:t>20.04.2025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7961F044-5BE5-43CB-9FC4-31E60252154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31590" y="1268760"/>
            <a:ext cx="8496944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uz-Cyrl-UZ" sz="3600" b="1" dirty="0" smtClean="0">
                <a:latin typeface="Times New Roman" pitchFamily="18" charset="0"/>
                <a:cs typeface="Times New Roman" pitchFamily="18" charset="0"/>
              </a:rPr>
              <a:t>avzu: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O‘qituvchi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pedagogik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faoliyatida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kasbiy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refleksiyaning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o‘rni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b="1" dirty="0" smtClean="0"/>
              <a:t>.</a:t>
            </a:r>
            <a:endParaRPr lang="uz-Cyrl-UZ" b="1" dirty="0" smtClean="0"/>
          </a:p>
          <a:p>
            <a:pPr algn="ctr"/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Reja</a:t>
            </a:r>
            <a:endParaRPr lang="en-US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AutoNum type="arabicPeriod"/>
            </a:pP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Kasbiy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refleksiya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tushunchasi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mohiyati</a:t>
            </a: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eriod"/>
            </a:pP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O‘qituvchi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faoliyatida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refleksiyaning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ahamiyati</a:t>
            </a: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eriod"/>
            </a:pP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Kasbiy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refleksiyaning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turlari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shakllari</a:t>
            </a: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eriod"/>
            </a:pP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Refleksiv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ko‘nikmalarni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shakllantirish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yo‘llari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Рисунок 2" descr="D:\Program Files\Microsoft Office\Clipart\corpbas\j0079114.wmf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9512" y="4869746"/>
            <a:ext cx="1273175" cy="1871622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rgbClr val="808080"/>
            </a:outerShdw>
          </a:effectLst>
        </p:spPr>
      </p:pic>
    </p:spTree>
    <p:extLst>
      <p:ext uri="{BB962C8B-B14F-4D97-AF65-F5344CB8AC3E}">
        <p14:creationId xmlns:p14="http://schemas.microsoft.com/office/powerpoint/2010/main" xmlns="" val="1802391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3568" y="1844824"/>
            <a:ext cx="7848872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Kommunikativ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funksiya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Hamkasblar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kasbiy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muloqotni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yaxshilash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O‘quvchilar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samarali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munosabatlar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o‘rnatish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Ota-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onalar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hamkorlikni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takomillashtirish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Ta’lim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jarayoni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ishtirokchilari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konstruktiv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qayta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aloqani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o‘rnatish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723582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42900" y="487025"/>
            <a:ext cx="8496944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Kasbiy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refleksiyaning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turlari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shakllari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Refleksiyaning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turlari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Vaqt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omiliga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ko‘ra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Darsdan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oldingi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refleksiya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darsni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rejalashtirish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tayyorlash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jarayonida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amalga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oshiriladigan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refleksiya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Dars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davomidagi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refleksiya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dars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o‘tish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jarayonida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vaziyatga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qarab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o‘z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faoliyatini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tahlil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qilish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o‘zgartirish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Darsdan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keyingi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refleksiya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o‘tkazilgan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darsni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tahlil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qilish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baholash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Yo‘nalishiga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ko‘ra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O‘ziga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qaratilgan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refleksiya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o‘qituvchining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o‘z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shaxsiy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fazilatlari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emotsional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holati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kasbiy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bilim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ko‘nikmalarini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tahlil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qilishi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O‘quvchilarga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qaratilgan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refleksiya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o‘quvchilarning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bilim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olish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jarayoni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ularning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ehtiyojlari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qiziqishlari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qiyinchiliklarini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tahlil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qilish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O‘qitish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jarayoniga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qaratilgan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refleksiya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o‘qitish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metodlari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shakllari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vositalarining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samaradorligini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tahlil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qilish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O‘quv-tarbiya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natijalariga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qaratilgan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refleksiya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erishilgan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natijalarni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rejalashtirilgan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maqsadlarga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nisbatan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tahlil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qilish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955298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836712"/>
            <a:ext cx="8136904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Refleksiyaning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shakllari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Individual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refleksiya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Refleksiv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kundalik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yuritish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o‘z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faoliyati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haqida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kundalik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yozish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taassurotlar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o‘ylangan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fikrlar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savollar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xulosalarni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qayd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etish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O‘z-o‘zini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kuzatish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o‘z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darslarini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video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yozuvga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olish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tahlil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qilish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O‘z-o‘zini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baholash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so‘rovnomalari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maxsus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so‘rovnomalar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yordamida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o‘z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faoliyatini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baholash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Portfolio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yuritish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o‘z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kasbiy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yutuqlari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ishlanmalari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tajribasini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tizimlashtirish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90123633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1196753"/>
            <a:ext cx="8352928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Guruhli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refleksiya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Hamkasblar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bilan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darslarni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muhokama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qilish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o‘tkazilgan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darslarni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hamkasblar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birgalikda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tahlil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qilish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Pedagogik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kengashlarda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o‘z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tajribasini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taqdim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etish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o‘z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pedagogik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tajribasini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umumlashtirish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taqdim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etish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Kasbiy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hamjamiyatlarda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ishtirok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etish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kasbiy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forumlar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seminarlar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vebinarlarda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ishtirok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etish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fikr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almashish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Hamkorlikda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tadqiqot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loyihalarini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amalga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oshirish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hamkasblar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birgalikda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pedagogik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muammolarni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o‘rganish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78162401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818" name="Picture 2" descr="Pedagogik texnologiyaning ilmiy asoslari haqida malumotlar.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472" y="1714488"/>
            <a:ext cx="7387987" cy="525778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1052736"/>
            <a:ext cx="8352928" cy="39087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latin typeface="Times New Roman" panose="02020603050405020304" pitchFamily="18" charset="0"/>
                <a:cs typeface="Times New Roman" pitchFamily="18" charset="0"/>
              </a:rPr>
              <a:t>   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Refleksiv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ko‘nikmalarni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shakllantirish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yo‘llari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Refleksiv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ko‘nikmalarni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shakllantirish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quyidagi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yo‘llar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orqali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amalga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oshirilishi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mumkin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Nazariy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tayyorgarlik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Refleksiya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haqida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nazariy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bilimlarni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o‘zlashtirish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Refleksiv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faoliyat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metodologiyasini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o‘rganish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Refleksiya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turlari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shakllari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metodlari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tanishish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Refleksiv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ko‘nikmalarni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shakllantirishga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oid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adabiyotlarni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o‘rganish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2243349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1196752"/>
            <a:ext cx="8640960" cy="39087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Refleksiv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o‘qituvchining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asosiy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xususiyatlari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Refleksiv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o‘qituvchi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quyidagi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xususiyatlarga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ega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bo‘ladi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Intellektual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xususiyatlar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Tanqidiy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fikrlash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o‘z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faoliyatini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tanqidiy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ko‘rib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chiqish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qobiliyati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Tahliliy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fikrlash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murakkab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pedagogik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vaziyatlarni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tahlil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qilish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qobiliyati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Ijodiy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fikrlash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standart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bo‘lmagan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yechimlarni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topish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qobiliyati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Tizimli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fikrlash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pedagogik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jarayonni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yaxlit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tizim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sifatida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ko‘rish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qobiliyat</a:t>
            </a:r>
            <a:r>
              <a:rPr lang="en-US" sz="2800" dirty="0" err="1"/>
              <a:t>i</a:t>
            </a:r>
            <a:endParaRPr lang="en-US" sz="2800" dirty="0"/>
          </a:p>
          <a:p>
            <a:pPr algn="just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7581884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980728"/>
            <a:ext cx="8208912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Shaxsiy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xususiyatlar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O‘z-o‘zini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anglash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o‘z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kuchli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zaif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tomonlarini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bilish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Ochiqlik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yangi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g‘oyalar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tajribalarga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ochiqlik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Moslashuvchanlik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o‘zgaruvchan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vaziyatlarga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moslasha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olish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Mas’uliyatlilik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o‘z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faoliyati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uchun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mas’uliyatni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o‘z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zimmasiga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olish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Refleksiv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qobiliyat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o‘z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faoliyatini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"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tashqaridan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ko‘ra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olish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Kommunikativ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xususiyatlar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Empatiya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o‘quvchilarning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his-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tuyg‘ularini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tushunish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qobiliyati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Faol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tinglash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suhbatdoshni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diqqat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tinglash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qobiliyati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Konstruktiv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muloqot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o‘z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fikrlarini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aniq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tushunarli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ifoda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etish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qobiliyati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Qayta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aloqa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o‘rnatish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samarali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qayta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aloqa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o‘rnatish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qobiliyati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xmlns="" val="379893925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78446" y="908720"/>
            <a:ext cx="8424936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            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Zamonaviy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ta’limda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refleksiv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amaliyot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Zamonaviy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ta’limda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refleksiv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amaliyot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quyidagi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yo‘nalishlarda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rivojlanmoqda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Ta’lim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muhitida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refleksiv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amaliyotni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joriy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etish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Refleksiv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madaniyatni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shakllantirish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ta’lim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muassasasida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refleksiv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madaniyatni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shakllantirish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Refleksiv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muhitni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yaratish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o‘qituvchilar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kasbiy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refleksiyasini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qo‘llab-quvvatlovchi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muhitni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yaratish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Refleksiv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texnologiyalarni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joriy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etish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ta’lim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jarayoniga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refleksiv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texnologiyalarni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joriy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etish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Refleksiv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kompetensiyani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rivojlantirish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o‘qituvchilarning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refleksiv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kompetensiyasini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rivojlantirish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68164979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620688"/>
            <a:ext cx="8496944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Refleksiya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orqali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innovatsion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faoliyatni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rivojlantirish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Innovatsion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g‘oyalarni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ishlab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chiqish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refleksiya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asosida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innovatsion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g‘oyalarni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ishlab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chiqish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Innovatsion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tajribalarni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umumlashtirish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innovatsion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tajribalarni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refleksiv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tahlil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qilish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umumlashtirish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Innovatsion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loyihalarni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amalga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oshirish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refleksiya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natijalariga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ko‘ra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innovatsion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loyihalarni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amalga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oshirish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Innovatsion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texnologiyalarni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joriy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etish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refleksiv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tahlil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asosida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innovatsion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texnologiyalarni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joriy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etish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6473827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733246"/>
            <a:ext cx="8424936" cy="39087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Kasbiy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refleksiya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tushunchasi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mohiyati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Kasbiy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refleksiya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o‘qituvchining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o‘z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pedagogik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faoliyatini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tahlil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qilish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baholash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takomillashtirish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maqsadida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amalga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oshiriladigan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o‘z-o‘zini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anglash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o‘z-o‘zini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tahlil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qilish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o‘z-o‘zini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baholash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jarayonidir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Refleksiya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lotincha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"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reflexio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 - "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orqaga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qaytish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")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o‘qituvchining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o‘z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faoliyati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qarorlari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harakatlari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metod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usullarini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tanqidiy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ko‘rib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chiqishi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ularning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samaradorligini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baholashi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zarur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hollarda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o‘zgartirishlar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kiritishga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qaratilgan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intellektual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faoliyatdir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3903288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842" name="Picture 2" descr="Логопедические занятия - Центр поддержки семьи и детей ORTU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00166" y="1571612"/>
            <a:ext cx="5095844" cy="496961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91009" y="548680"/>
            <a:ext cx="8568952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              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Refleksiv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amaliyotning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zamonaviy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shakllari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Onlayn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refleksiv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kundaliklar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elektron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platformalarda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refleksiv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kundaliklar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yuritish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Veb-portfoilolar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o‘z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kasbiy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yutuqlarini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veb-platformalarda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taqdim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etish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Refleksiv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blogglar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o‘z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pedagogik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tajribasini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blogglar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orqali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umumlashtirish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taqdim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etish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Professional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tarmoqlarda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refleksiv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muloqot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kasbiy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tarmoqlarda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hamkasblar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refleksiv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muloqotni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yo‘lga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qo‘yish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Videotahlil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o‘z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darslarini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videoga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yozib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olish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tahlil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qilish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4233636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3568" y="1412777"/>
            <a:ext cx="7560840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Uyga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vazifa</a:t>
            </a:r>
            <a:endParaRPr lang="en-US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Refleksiv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kundalik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yuritish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O‘z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pedagogik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faoliyatingiz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haqida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hafta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davomida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refleksiv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kundalik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yuriting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Kundalikda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quyidagilarni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ettiring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kungi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darslaringizni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tahlil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qiling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Muvaffaqiyatli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jihatlari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qiyinchilik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tug‘dirgan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vaziyatlarni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qayd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eting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O‘quvchilar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muloqotingizni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tahlil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qiling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Qo‘llagan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metodlaringizning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samaradorligini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baholang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Keyingi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darslar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uchun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xulosalar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tavsiyalar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yozing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949815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71600" y="1052736"/>
            <a:ext cx="5886400" cy="51294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</a:pPr>
            <a:endParaRPr lang="en-US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Aft>
                <a:spcPts val="0"/>
              </a:spcAft>
            </a:pPr>
            <a:r>
              <a:rPr lang="en-US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</a:t>
            </a:r>
            <a:r>
              <a:rPr lang="en-US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Foydalanilgan</a:t>
            </a:r>
            <a:r>
              <a:rPr lang="en-US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adabiyotlar</a:t>
            </a:r>
            <a:endParaRPr lang="en-US" b="1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Aft>
                <a:spcPts val="0"/>
              </a:spcAft>
            </a:pPr>
            <a:r>
              <a:rPr lang="en-US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1.Asqarova 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O‘.M.,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Usmonova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S.U.,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Zamilova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R.R.,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Tashibekova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M.X.,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Abdusamiyev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D.A.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Pedagogika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nazariyasi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va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tarixi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Darslik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(1-qism). – Namangan,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Usmon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Nosir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nashriyoti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2022. – 485 b</a:t>
            </a:r>
            <a:r>
              <a:rPr lang="en-US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lvl="0"/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Asqarova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O‘.M.,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Usmonova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S.U.,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Zamilova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R.R.,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Tashibekova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M.X.,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Abdusamiyev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D.A.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Pedagogika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nazariyasi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tarixi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Darslik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(2-qism). – Namangan,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Usmon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Nosir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nashriyoti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2022. – 390 b.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3.Musurmonova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O.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boshqalar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Umumiy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pedagogika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Darslik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(1-qism). – T., “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Yoshlar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nashriyot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uyi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2020. – 376 b.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4.Mavlonova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R.A.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boshqalar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Umumiy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pedagogika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Darslik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– T., “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Innovatsion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rivojlanish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nashriyot-matba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uyi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2020. – 528 b.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</a:pPr>
            <a:endParaRPr lang="ru-RU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193285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018" y="908720"/>
            <a:ext cx="9036496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          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Kasbiy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refleksiyaning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asosiy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tarkibiy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qismlari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O‘z-o‘zini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kuzatish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o‘z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faoliyatini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"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tashqaridan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ko‘rish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qobiliyati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O‘z-o‘zini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tahlil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qilish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o‘z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harakatlarining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sabablarini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tushunish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O‘z-o‘zini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baholash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o‘z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faoliyatining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samaradorligini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baholash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O‘z-o‘zini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rivojlantirish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tahlil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natijalariga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ko‘ra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o‘z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faoliyatini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takomillashtirish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z-Cyrl-UZ" sz="2400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                    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Kasbiy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refleksiya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o‘qituvchiga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O‘z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faoliyatining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kuchli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zaif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tomonlarini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aniqlash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O‘z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kasbiy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muammolarini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anglash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ularni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hal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qilish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yo‘llarini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topish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Pedagogik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tajribani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tizimlashtirish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umumlashtirish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O‘z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faoliyatini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rejalashtirishda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maqsadlar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yo‘nalishlarni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aniqlashtirish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Kasbiy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bilim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ko‘nikmalarini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takomillashtirish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imkonini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beradi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141833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.O. UZOQOV, SH.H. QULIYEVA, O.N. MUXIDOVA, K.T. XOLMATOV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2976" y="2000240"/>
            <a:ext cx="6643734" cy="461851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1556792"/>
            <a:ext cx="8208912" cy="49552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O‘qituvchi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faoliyatida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refleksiyaning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ahamiyati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Refleksiya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o'qituvchi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pedagogik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faoliyatida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quyidagi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muhim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vazifalarni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bajaradi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Diagnostik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funksiya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Pedagogik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faoliyatning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haqiqiy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holati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samaradorligini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aniqlash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Ta’lim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jarayonidagi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kamchiliklar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muammolarni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o‘z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vaqtida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aniqlash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O‘quvchilar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munosabatdagi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qiyinchiliklarni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ularning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sabablarini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aniqlash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O‘qitishning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turli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jihatlarini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baholash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maqsadlar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mazmun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metodlar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vositalar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natijalar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just"/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71479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3568" y="1196752"/>
            <a:ext cx="7776864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                  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Prognostik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funksiya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Kelajakdagi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pedagogik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faoliyatni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rejalashtirish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Kasbiy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rivojlanishning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istiqbolli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yo'nalishlarini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belgilash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O‘qitish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jarayonini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takomillashtirish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strategiyalarini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ishlab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chiqish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Innovatsion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pedagogik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texnologiyalarni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joriy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etish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imkoniyatlarini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baholash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7630397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99592" y="1052736"/>
            <a:ext cx="7488832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/>
              <a:t>                                  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Rivojlantiruvchi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funksiya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O‘qituvchining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shaxsiy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kasbiy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o‘sishini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ta’minlash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Kasbiy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bilim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ko‘nikmalarni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doimiy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ravishda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takomillashtirish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Ijodiy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fikrlash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muammolarni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hal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qilish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qobiliyatlarini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rivojlantirish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Tanqidiy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fikrlash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ko‘nikmalarini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shakllantirish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960763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1268760"/>
            <a:ext cx="7992888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/>
              <a:t>                      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Motivatsion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funksiya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O‘z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kasbiga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bo‘lgan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munosabatni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qayta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ko‘rib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chiqish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Kasbiy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faoliyatda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yangi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maqsadlar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qo‘yish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Kasbiy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takomillashuvga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intilishni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kuchaytirish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O‘z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pedagogik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mahoratini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oshirishga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bo‘lgan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qiziqishni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rivojlantirish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 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176490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794" name="Picture 2" descr="Pedagogik texnologiyalar”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2910" y="1547775"/>
            <a:ext cx="6143668" cy="53102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144</TotalTime>
  <Words>1099</Words>
  <Application>Microsoft Office PowerPoint</Application>
  <PresentationFormat>Экран (4:3)</PresentationFormat>
  <Paragraphs>129</Paragraphs>
  <Slides>23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4" baseType="lpstr">
      <vt:lpstr>Волна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HP</dc:creator>
  <cp:lastModifiedBy>Admin</cp:lastModifiedBy>
  <cp:revision>30</cp:revision>
  <dcterms:created xsi:type="dcterms:W3CDTF">2023-05-05T00:02:27Z</dcterms:created>
  <dcterms:modified xsi:type="dcterms:W3CDTF">2025-04-20T06:06:13Z</dcterms:modified>
</cp:coreProperties>
</file>